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9162F-45EC-6442-6156-496DFF7F3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F9B38E-04DB-FA94-8D0E-032A71DFE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E7942E-EB8D-7040-02EA-83CA7470B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D28B35-D867-145E-E7D0-471E7260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2A6AAC-7E2C-0D4F-2179-2F769BE7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9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25D3E4-F9DC-7799-E611-C29DE65A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F1393D-B3B4-F80B-7D07-BAA9B7C91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774FC-7D5E-6F01-3306-F7132100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D504E9-9F5D-FD77-127D-53F9DE7E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CAE8EC-3EED-FCD2-052F-5E23F52F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53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B9B0A4-6116-E70E-C401-A80955E949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DC568E-1B4B-8EDF-1540-03559B5AF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7D78C4-16D7-259E-4FA2-BF6C1C06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5FEE85-6676-C6E3-F75C-9EB89E36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104EA-CF0A-BBFE-A017-CDF4707D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35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791C8-C0BF-281A-2AB7-13B7F9DCB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CBA55F-4893-49B2-1590-EFD1B84A2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46FDDF-4F6C-C1CF-BC21-6236F69C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32ADBF-853A-FD75-C24C-FFCB09DEF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A9DE2A-EC99-F3CE-4682-B33E5597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3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DD4CF-D68C-4BF2-7D0A-E2EB0367D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72568B-05B6-76F2-2B08-6FA0FF120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5A2C7A-03B7-560A-58AC-286CD8021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ACC6F3-B812-112F-75FA-DFBC71D86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B72D1-712C-B118-7B6D-0A85B63A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4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B9D3A-582A-0300-233E-6B510AF9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E2BEF-92B0-7FE5-8E9A-784FCBB71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D9B82F-9701-3EC6-8750-D5216D7C8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2F19F40-706A-5664-8ACA-82F7CD8F7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6A94D5-6B05-DF5C-6A26-3937AA02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4008FE-018C-1CE1-CE7B-336DC1DD5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16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A5D78D-C733-F46B-C9F8-6362B707A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8C20B6-4ACF-23AD-F316-A2A7D1918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8779C1-8B7D-D2B0-08EB-11CCD5061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0BF6A98-DFC5-D4E5-A3C3-83BEFC99F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C97D72-BFAB-367E-5A74-8B56C910E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4A5BBF8-55F9-4494-91A1-DC50E173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406030-5F2D-D33C-DBD9-05C5D321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F2B410-8B54-AF13-E671-852B03B5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26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739C94-0090-E1C3-B960-BCF2F4BB8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D6E238-1BDA-4A5A-047D-1576D5C0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3BBB8A-F4AA-1B19-6BC9-80A4C18C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0C194E-4908-711D-3769-5DA6A903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99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10B06B-FC78-73BE-7B61-7E52BAD4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7F7DDE-9EE2-5BEF-164A-212919E6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D9D29F-8685-AC1E-AFC1-EF114BF0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77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3DAC30-CDAF-DCC0-ABC1-1EFF021B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365A61-C53E-BA9F-6262-22EAB310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366971-064D-9C81-96AE-FE7F28AF6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AB9C0D-8AA8-F02A-87C1-997B1050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4D15A5-8778-4E26-A929-DE6CDAA1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D997A3-0CF7-3A94-68DB-932DE001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13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7ACE4-C9FC-C576-37AD-B0F38D5C3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531230-28D4-BD0A-A17C-71ED97F525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A22B9D-3758-DBB8-676A-EF9B8EE71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7463D0-07D5-82FA-E95E-4606E98C8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8FDD2AA-D753-7973-307F-237AE75D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7CEE2B-8713-EBFA-106B-75BD3DC5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8A83C2-D452-5EC6-2FBD-7466504E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EF02D-687E-639E-FA87-B0A4C462A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33A742-BC83-4F84-FA50-5CCBF6E1F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94ED-6E72-4A36-83EF-499CB25310F7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6707C5-8B5A-E47C-71E8-C0B3142C1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18399-1498-1F65-772D-45D9D8A9B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C5A9F-D955-4906-8A81-AF681DB1B4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5F2FB68-F59F-A0F6-F831-D7F133DF9065}"/>
              </a:ext>
            </a:extLst>
          </p:cNvPr>
          <p:cNvSpPr/>
          <p:nvPr/>
        </p:nvSpPr>
        <p:spPr>
          <a:xfrm>
            <a:off x="3352800" y="2096654"/>
            <a:ext cx="5745018" cy="37499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43AEE58-E4E5-8246-9405-8EEF59F7068C}"/>
              </a:ext>
            </a:extLst>
          </p:cNvPr>
          <p:cNvCxnSpPr>
            <a:stCxn id="4" idx="0"/>
            <a:endCxn id="4" idx="2"/>
          </p:cNvCxnSpPr>
          <p:nvPr/>
        </p:nvCxnSpPr>
        <p:spPr>
          <a:xfrm>
            <a:off x="6225309" y="2096654"/>
            <a:ext cx="0" cy="3749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BBD8076-D612-F1AF-40E1-50EA7C08CF7D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3352800" y="3971636"/>
            <a:ext cx="5745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CB78C365-8F5C-34AD-2C1A-74C03D7C4B50}"/>
              </a:ext>
            </a:extLst>
          </p:cNvPr>
          <p:cNvCxnSpPr/>
          <p:nvPr/>
        </p:nvCxnSpPr>
        <p:spPr>
          <a:xfrm flipV="1">
            <a:off x="3352800" y="258618"/>
            <a:ext cx="2872509" cy="183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6D5A0D2-A76E-EEB4-4035-9628E3BFB03D}"/>
              </a:ext>
            </a:extLst>
          </p:cNvPr>
          <p:cNvCxnSpPr/>
          <p:nvPr/>
        </p:nvCxnSpPr>
        <p:spPr>
          <a:xfrm>
            <a:off x="6225309" y="258618"/>
            <a:ext cx="2872509" cy="183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3F51492-B575-13CD-4DD7-65BB47585CFC}"/>
              </a:ext>
            </a:extLst>
          </p:cNvPr>
          <p:cNvSpPr txBox="1"/>
          <p:nvPr/>
        </p:nvSpPr>
        <p:spPr>
          <a:xfrm>
            <a:off x="6299200" y="2225964"/>
            <a:ext cx="341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D71EB9B-8C49-ED01-BA45-5A19750F8119}"/>
              </a:ext>
            </a:extLst>
          </p:cNvPr>
          <p:cNvSpPr txBox="1"/>
          <p:nvPr/>
        </p:nvSpPr>
        <p:spPr>
          <a:xfrm>
            <a:off x="3505200" y="2230582"/>
            <a:ext cx="341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2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43EFC079-E087-56C7-956A-85825C817B91}"/>
              </a:ext>
            </a:extLst>
          </p:cNvPr>
          <p:cNvSpPr txBox="1"/>
          <p:nvPr/>
        </p:nvSpPr>
        <p:spPr>
          <a:xfrm>
            <a:off x="3500582" y="4165607"/>
            <a:ext cx="341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3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839E066-80E0-7668-3E16-FAD1E2368A77}"/>
              </a:ext>
            </a:extLst>
          </p:cNvPr>
          <p:cNvSpPr txBox="1"/>
          <p:nvPr/>
        </p:nvSpPr>
        <p:spPr>
          <a:xfrm>
            <a:off x="6257634" y="4170226"/>
            <a:ext cx="341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4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B9B8DBE-22AB-9B6B-767A-EA55A32D3D04}"/>
              </a:ext>
            </a:extLst>
          </p:cNvPr>
          <p:cNvSpPr txBox="1"/>
          <p:nvPr/>
        </p:nvSpPr>
        <p:spPr>
          <a:xfrm>
            <a:off x="6363855" y="2669309"/>
            <a:ext cx="25030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Wie sieht meine IST-Situation aus, die ich ändern will? (Ausgangslage)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87FE9AB-17D8-2D9F-225E-F93307C4C3AE}"/>
              </a:ext>
            </a:extLst>
          </p:cNvPr>
          <p:cNvSpPr txBox="1"/>
          <p:nvPr/>
        </p:nvSpPr>
        <p:spPr>
          <a:xfrm>
            <a:off x="3542143" y="2673933"/>
            <a:ext cx="25030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Welche anderen Akteure gibt es in der Ausgangslage und wie wirken diese in Bezug auf das, was ich will?</a:t>
            </a:r>
          </a:p>
          <a:p>
            <a:r>
              <a:rPr lang="de-DE" sz="1400"/>
              <a:t>(systemisches Umfeld)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DE8B89F-76A5-7C01-F868-124FCE9C6BF2}"/>
              </a:ext>
            </a:extLst>
          </p:cNvPr>
          <p:cNvSpPr txBox="1"/>
          <p:nvPr/>
        </p:nvSpPr>
        <p:spPr>
          <a:xfrm>
            <a:off x="3546764" y="4498118"/>
            <a:ext cx="2503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Wie sieht eine typische Situation aus, in der das klar wird, was ich ändern will?</a:t>
            </a:r>
          </a:p>
          <a:p>
            <a:r>
              <a:rPr lang="de-DE" sz="1400"/>
              <a:t>(Schlüsselsituation)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0FB91E0-1AFF-8645-2A65-D5617DE4F856}"/>
              </a:ext>
            </a:extLst>
          </p:cNvPr>
          <p:cNvSpPr txBox="1"/>
          <p:nvPr/>
        </p:nvSpPr>
        <p:spPr>
          <a:xfrm>
            <a:off x="6433132" y="4493502"/>
            <a:ext cx="25030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Wie sieht es während der Schlüsselsituation in mir drin aus – was fühle ich und was will ich?</a:t>
            </a:r>
          </a:p>
          <a:p>
            <a:r>
              <a:rPr lang="de-DE" sz="1400"/>
              <a:t>(innere Situation)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7326155-8BAD-25B3-F05E-CBAA67434F9D}"/>
              </a:ext>
            </a:extLst>
          </p:cNvPr>
          <p:cNvSpPr txBox="1"/>
          <p:nvPr/>
        </p:nvSpPr>
        <p:spPr>
          <a:xfrm>
            <a:off x="9661236" y="1145309"/>
            <a:ext cx="19581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/>
              <a:t>Haus auf Papier malen.</a:t>
            </a:r>
          </a:p>
          <a:p>
            <a:pPr marL="342900" indent="-342900">
              <a:buAutoNum type="arabicPeriod"/>
            </a:pPr>
            <a:r>
              <a:rPr lang="de-DE"/>
              <a:t>Haus der Reihenfolge nach (Schritte 1-5) ausfüllen</a:t>
            </a:r>
          </a:p>
          <a:p>
            <a:pPr marL="342900" indent="-342900">
              <a:buAutoNum type="arabicPeriod"/>
            </a:pPr>
            <a:r>
              <a:rPr lang="de-DE"/>
              <a:t>Was steht im Dach?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F2D961A-5E4D-2AAD-DFE6-5E5C0CF15DFC}"/>
              </a:ext>
            </a:extLst>
          </p:cNvPr>
          <p:cNvSpPr txBox="1"/>
          <p:nvPr/>
        </p:nvSpPr>
        <p:spPr>
          <a:xfrm>
            <a:off x="6096000" y="581891"/>
            <a:ext cx="50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5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796E422-507A-E630-6CB1-FB522FFCAF9C}"/>
              </a:ext>
            </a:extLst>
          </p:cNvPr>
          <p:cNvSpPr txBox="1"/>
          <p:nvPr/>
        </p:nvSpPr>
        <p:spPr>
          <a:xfrm>
            <a:off x="5227781" y="951223"/>
            <a:ext cx="2419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/>
              <a:t>Was ist mein Anliegen? Formulieren Sie einen Satz, der mit den Worten „Wie kann ich…“ beginnt!</a:t>
            </a:r>
          </a:p>
        </p:txBody>
      </p:sp>
    </p:spTree>
    <p:extLst>
      <p:ext uri="{BB962C8B-B14F-4D97-AF65-F5344CB8AC3E}">
        <p14:creationId xmlns:p14="http://schemas.microsoft.com/office/powerpoint/2010/main" val="161375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Andreas Kellner</dc:creator>
  <cp:lastModifiedBy>Dr. Andreas Kellner</cp:lastModifiedBy>
  <cp:revision>1</cp:revision>
  <dcterms:created xsi:type="dcterms:W3CDTF">2023-03-28T07:13:29Z</dcterms:created>
  <dcterms:modified xsi:type="dcterms:W3CDTF">2023-03-28T07:27:08Z</dcterms:modified>
</cp:coreProperties>
</file>